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sldIdLst>
    <p:sldId id="257" r:id="rId5"/>
  </p:sldIdLst>
  <p:sldSz cx="10287000" cy="1285875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10204"/>
    <a:srgbClr val="3F6CE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93" autoAdjust="0"/>
    <p:restoredTop sz="94660"/>
  </p:normalViewPr>
  <p:slideViewPr>
    <p:cSldViewPr snapToGrid="0">
      <p:cViewPr varScale="1">
        <p:scale>
          <a:sx n="63" d="100"/>
          <a:sy n="63" d="100"/>
        </p:scale>
        <p:origin x="2827"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04431"/>
            <a:ext cx="8743950" cy="4476750"/>
          </a:xfrm>
        </p:spPr>
        <p:txBody>
          <a:bodyPr anchor="b"/>
          <a:lstStyle>
            <a:lvl1pPr algn="ctr">
              <a:defRPr sz="6750"/>
            </a:lvl1pPr>
          </a:lstStyle>
          <a:p>
            <a:r>
              <a:rPr lang="de-DE"/>
              <a:t>Mastertitelformat bearbeiten</a:t>
            </a:r>
            <a:endParaRPr lang="en-US" dirty="0"/>
          </a:p>
        </p:txBody>
      </p:sp>
      <p:sp>
        <p:nvSpPr>
          <p:cNvPr id="3" name="Subtitle 2"/>
          <p:cNvSpPr>
            <a:spLocks noGrp="1"/>
          </p:cNvSpPr>
          <p:nvPr>
            <p:ph type="subTitle" idx="1"/>
          </p:nvPr>
        </p:nvSpPr>
        <p:spPr>
          <a:xfrm>
            <a:off x="1285875" y="6753821"/>
            <a:ext cx="7715250" cy="3104554"/>
          </a:xfrm>
        </p:spPr>
        <p:txBody>
          <a:bodyPr/>
          <a:lstStyle>
            <a:lvl1pPr marL="0" indent="0" algn="ctr">
              <a:buNone/>
              <a:defRPr sz="2700"/>
            </a:lvl1pPr>
            <a:lvl2pPr marL="514350" indent="0" algn="ctr">
              <a:buNone/>
              <a:defRPr sz="2250"/>
            </a:lvl2pPr>
            <a:lvl3pPr marL="1028700" indent="0" algn="ctr">
              <a:buNone/>
              <a:defRPr sz="2025"/>
            </a:lvl3pPr>
            <a:lvl4pPr marL="1543050" indent="0" algn="ctr">
              <a:buNone/>
              <a:defRPr sz="1800"/>
            </a:lvl4pPr>
            <a:lvl5pPr marL="2057400" indent="0" algn="ctr">
              <a:buNone/>
              <a:defRPr sz="1800"/>
            </a:lvl5pPr>
            <a:lvl6pPr marL="2571750" indent="0" algn="ctr">
              <a:buNone/>
              <a:defRPr sz="1800"/>
            </a:lvl6pPr>
            <a:lvl7pPr marL="3086100" indent="0" algn="ctr">
              <a:buNone/>
              <a:defRPr sz="1800"/>
            </a:lvl7pPr>
            <a:lvl8pPr marL="3600450" indent="0" algn="ctr">
              <a:buNone/>
              <a:defRPr sz="1800"/>
            </a:lvl8pPr>
            <a:lvl9pPr marL="4114800" indent="0" algn="ctr">
              <a:buNone/>
              <a:defRPr sz="18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C7D2C6AC-07DD-4812-B0AA-DA123F9A1FDB}" type="datetimeFigureOut">
              <a:rPr lang="de-AT" smtClean="0"/>
              <a:t>16.02.2026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4233136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D2C6AC-07DD-4812-B0AA-DA123F9A1FDB}" type="datetimeFigureOut">
              <a:rPr lang="de-AT" smtClean="0"/>
              <a:t>16.02.2026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2272929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1635" y="684610"/>
            <a:ext cx="2218134" cy="10897196"/>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707232" y="684610"/>
            <a:ext cx="6525816" cy="10897196"/>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D2C6AC-07DD-4812-B0AA-DA123F9A1FDB}" type="datetimeFigureOut">
              <a:rPr lang="de-AT" smtClean="0"/>
              <a:t>16.02.2026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197469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C7D2C6AC-07DD-4812-B0AA-DA123F9A1FDB}" type="datetimeFigureOut">
              <a:rPr lang="de-AT" smtClean="0"/>
              <a:t>16.02.2026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2337019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1874" y="3205762"/>
            <a:ext cx="8872538" cy="5348882"/>
          </a:xfrm>
        </p:spPr>
        <p:txBody>
          <a:bodyPr anchor="b"/>
          <a:lstStyle>
            <a:lvl1pPr>
              <a:defRPr sz="6750"/>
            </a:lvl1pPr>
          </a:lstStyle>
          <a:p>
            <a:r>
              <a:rPr lang="de-DE"/>
              <a:t>Mastertitelformat bearbeiten</a:t>
            </a:r>
            <a:endParaRPr lang="en-US" dirty="0"/>
          </a:p>
        </p:txBody>
      </p:sp>
      <p:sp>
        <p:nvSpPr>
          <p:cNvPr id="3" name="Text Placeholder 2"/>
          <p:cNvSpPr>
            <a:spLocks noGrp="1"/>
          </p:cNvSpPr>
          <p:nvPr>
            <p:ph type="body" idx="1"/>
          </p:nvPr>
        </p:nvSpPr>
        <p:spPr>
          <a:xfrm>
            <a:off x="701874" y="8605246"/>
            <a:ext cx="8872538" cy="2812851"/>
          </a:xfrm>
        </p:spPr>
        <p:txBody>
          <a:bodyPr/>
          <a:lstStyle>
            <a:lvl1pPr marL="0" indent="0">
              <a:buNone/>
              <a:defRPr sz="2700">
                <a:solidFill>
                  <a:schemeClr val="tx1"/>
                </a:solidFill>
              </a:defRPr>
            </a:lvl1pPr>
            <a:lvl2pPr marL="514350" indent="0">
              <a:buNone/>
              <a:defRPr sz="2250">
                <a:solidFill>
                  <a:schemeClr val="tx1">
                    <a:tint val="75000"/>
                  </a:schemeClr>
                </a:solidFill>
              </a:defRPr>
            </a:lvl2pPr>
            <a:lvl3pPr marL="1028700" indent="0">
              <a:buNone/>
              <a:defRPr sz="2025">
                <a:solidFill>
                  <a:schemeClr val="tx1">
                    <a:tint val="75000"/>
                  </a:schemeClr>
                </a:solidFill>
              </a:defRPr>
            </a:lvl3pPr>
            <a:lvl4pPr marL="1543050" indent="0">
              <a:buNone/>
              <a:defRPr sz="1800">
                <a:solidFill>
                  <a:schemeClr val="tx1">
                    <a:tint val="75000"/>
                  </a:schemeClr>
                </a:solidFill>
              </a:defRPr>
            </a:lvl4pPr>
            <a:lvl5pPr marL="2057400" indent="0">
              <a:buNone/>
              <a:defRPr sz="1800">
                <a:solidFill>
                  <a:schemeClr val="tx1">
                    <a:tint val="75000"/>
                  </a:schemeClr>
                </a:solidFill>
              </a:defRPr>
            </a:lvl5pPr>
            <a:lvl6pPr marL="2571750" indent="0">
              <a:buNone/>
              <a:defRPr sz="1800">
                <a:solidFill>
                  <a:schemeClr val="tx1">
                    <a:tint val="75000"/>
                  </a:schemeClr>
                </a:solidFill>
              </a:defRPr>
            </a:lvl6pPr>
            <a:lvl7pPr marL="3086100" indent="0">
              <a:buNone/>
              <a:defRPr sz="1800">
                <a:solidFill>
                  <a:schemeClr val="tx1">
                    <a:tint val="75000"/>
                  </a:schemeClr>
                </a:solidFill>
              </a:defRPr>
            </a:lvl7pPr>
            <a:lvl8pPr marL="3600450" indent="0">
              <a:buNone/>
              <a:defRPr sz="1800">
                <a:solidFill>
                  <a:schemeClr val="tx1">
                    <a:tint val="75000"/>
                  </a:schemeClr>
                </a:solidFill>
              </a:defRPr>
            </a:lvl8pPr>
            <a:lvl9pPr marL="4114800" indent="0">
              <a:buNone/>
              <a:defRPr sz="18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C7D2C6AC-07DD-4812-B0AA-DA123F9A1FDB}" type="datetimeFigureOut">
              <a:rPr lang="de-AT" smtClean="0"/>
              <a:t>16.02.2026</a:t>
            </a:fld>
            <a:endParaRPr lang="de-AT"/>
          </a:p>
        </p:txBody>
      </p:sp>
      <p:sp>
        <p:nvSpPr>
          <p:cNvPr id="5" name="Footer Placeholder 4"/>
          <p:cNvSpPr>
            <a:spLocks noGrp="1"/>
          </p:cNvSpPr>
          <p:nvPr>
            <p:ph type="ftr" sz="quarter" idx="11"/>
          </p:nvPr>
        </p:nvSpPr>
        <p:spPr/>
        <p:txBody>
          <a:bodyPr/>
          <a:lstStyle/>
          <a:p>
            <a:endParaRPr lang="de-AT"/>
          </a:p>
        </p:txBody>
      </p:sp>
      <p:sp>
        <p:nvSpPr>
          <p:cNvPr id="6" name="Slide Number Placeholder 5"/>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1087040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707231" y="3423047"/>
            <a:ext cx="4371975" cy="815875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207794" y="3423047"/>
            <a:ext cx="4371975" cy="8158759"/>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C7D2C6AC-07DD-4812-B0AA-DA123F9A1FDB}" type="datetimeFigureOut">
              <a:rPr lang="de-AT" smtClean="0"/>
              <a:t>16.02.2026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41994508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708571" y="684612"/>
            <a:ext cx="8872538" cy="2485431"/>
          </a:xfrm>
        </p:spPr>
        <p:txBody>
          <a:bodyPr/>
          <a:lstStyle/>
          <a:p>
            <a:r>
              <a:rPr lang="de-DE"/>
              <a:t>Mastertitelformat bearbeiten</a:t>
            </a:r>
            <a:endParaRPr lang="en-US" dirty="0"/>
          </a:p>
        </p:txBody>
      </p:sp>
      <p:sp>
        <p:nvSpPr>
          <p:cNvPr id="3" name="Text Placeholder 2"/>
          <p:cNvSpPr>
            <a:spLocks noGrp="1"/>
          </p:cNvSpPr>
          <p:nvPr>
            <p:ph type="body" idx="1"/>
          </p:nvPr>
        </p:nvSpPr>
        <p:spPr>
          <a:xfrm>
            <a:off x="708572" y="3152181"/>
            <a:ext cx="4351883" cy="1544835"/>
          </a:xfrm>
        </p:spPr>
        <p:txBody>
          <a:bodyPr anchor="b"/>
          <a:lstStyle>
            <a:lvl1pPr marL="0" indent="0">
              <a:buNone/>
              <a:defRPr sz="2700" b="1"/>
            </a:lvl1pPr>
            <a:lvl2pPr marL="514350" indent="0">
              <a:buNone/>
              <a:defRPr sz="2250" b="1"/>
            </a:lvl2pPr>
            <a:lvl3pPr marL="1028700" indent="0">
              <a:buNone/>
              <a:defRPr sz="2025"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de-DE"/>
              <a:t>Mastertextformat bearbeiten</a:t>
            </a:r>
          </a:p>
        </p:txBody>
      </p:sp>
      <p:sp>
        <p:nvSpPr>
          <p:cNvPr id="4" name="Content Placeholder 3"/>
          <p:cNvSpPr>
            <a:spLocks noGrp="1"/>
          </p:cNvSpPr>
          <p:nvPr>
            <p:ph sz="half" idx="2"/>
          </p:nvPr>
        </p:nvSpPr>
        <p:spPr>
          <a:xfrm>
            <a:off x="708572" y="4697015"/>
            <a:ext cx="4351883" cy="69086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5207794" y="3152181"/>
            <a:ext cx="4373315" cy="1544835"/>
          </a:xfrm>
        </p:spPr>
        <p:txBody>
          <a:bodyPr anchor="b"/>
          <a:lstStyle>
            <a:lvl1pPr marL="0" indent="0">
              <a:buNone/>
              <a:defRPr sz="2700" b="1"/>
            </a:lvl1pPr>
            <a:lvl2pPr marL="514350" indent="0">
              <a:buNone/>
              <a:defRPr sz="2250" b="1"/>
            </a:lvl2pPr>
            <a:lvl3pPr marL="1028700" indent="0">
              <a:buNone/>
              <a:defRPr sz="2025" b="1"/>
            </a:lvl3pPr>
            <a:lvl4pPr marL="1543050" indent="0">
              <a:buNone/>
              <a:defRPr sz="1800" b="1"/>
            </a:lvl4pPr>
            <a:lvl5pPr marL="2057400" indent="0">
              <a:buNone/>
              <a:defRPr sz="1800" b="1"/>
            </a:lvl5pPr>
            <a:lvl6pPr marL="2571750" indent="0">
              <a:buNone/>
              <a:defRPr sz="1800" b="1"/>
            </a:lvl6pPr>
            <a:lvl7pPr marL="3086100" indent="0">
              <a:buNone/>
              <a:defRPr sz="1800" b="1"/>
            </a:lvl7pPr>
            <a:lvl8pPr marL="3600450" indent="0">
              <a:buNone/>
              <a:defRPr sz="1800" b="1"/>
            </a:lvl8pPr>
            <a:lvl9pPr marL="4114800" indent="0">
              <a:buNone/>
              <a:defRPr sz="1800" b="1"/>
            </a:lvl9pPr>
          </a:lstStyle>
          <a:p>
            <a:pPr lvl="0"/>
            <a:r>
              <a:rPr lang="de-DE"/>
              <a:t>Mastertextformat bearbeiten</a:t>
            </a:r>
          </a:p>
        </p:txBody>
      </p:sp>
      <p:sp>
        <p:nvSpPr>
          <p:cNvPr id="6" name="Content Placeholder 5"/>
          <p:cNvSpPr>
            <a:spLocks noGrp="1"/>
          </p:cNvSpPr>
          <p:nvPr>
            <p:ph sz="quarter" idx="4"/>
          </p:nvPr>
        </p:nvSpPr>
        <p:spPr>
          <a:xfrm>
            <a:off x="5207794" y="4697015"/>
            <a:ext cx="4373315" cy="6908603"/>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C7D2C6AC-07DD-4812-B0AA-DA123F9A1FDB}" type="datetimeFigureOut">
              <a:rPr lang="de-AT" smtClean="0"/>
              <a:t>16.02.2026</a:t>
            </a:fld>
            <a:endParaRPr lang="de-AT"/>
          </a:p>
        </p:txBody>
      </p:sp>
      <p:sp>
        <p:nvSpPr>
          <p:cNvPr id="8" name="Footer Placeholder 7"/>
          <p:cNvSpPr>
            <a:spLocks noGrp="1"/>
          </p:cNvSpPr>
          <p:nvPr>
            <p:ph type="ftr" sz="quarter" idx="11"/>
          </p:nvPr>
        </p:nvSpPr>
        <p:spPr/>
        <p:txBody>
          <a:bodyPr/>
          <a:lstStyle/>
          <a:p>
            <a:endParaRPr lang="de-AT"/>
          </a:p>
        </p:txBody>
      </p:sp>
      <p:sp>
        <p:nvSpPr>
          <p:cNvPr id="9" name="Slide Number Placeholder 8"/>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38593057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C7D2C6AC-07DD-4812-B0AA-DA123F9A1FDB}" type="datetimeFigureOut">
              <a:rPr lang="de-AT" smtClean="0"/>
              <a:t>16.02.2026</a:t>
            </a:fld>
            <a:endParaRPr lang="de-AT"/>
          </a:p>
        </p:txBody>
      </p:sp>
      <p:sp>
        <p:nvSpPr>
          <p:cNvPr id="4" name="Footer Placeholder 3"/>
          <p:cNvSpPr>
            <a:spLocks noGrp="1"/>
          </p:cNvSpPr>
          <p:nvPr>
            <p:ph type="ftr" sz="quarter" idx="11"/>
          </p:nvPr>
        </p:nvSpPr>
        <p:spPr/>
        <p:txBody>
          <a:bodyPr/>
          <a:lstStyle/>
          <a:p>
            <a:endParaRPr lang="de-AT"/>
          </a:p>
        </p:txBody>
      </p:sp>
      <p:sp>
        <p:nvSpPr>
          <p:cNvPr id="5" name="Slide Number Placeholder 4"/>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210437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D2C6AC-07DD-4812-B0AA-DA123F9A1FDB}" type="datetimeFigureOut">
              <a:rPr lang="de-AT" smtClean="0"/>
              <a:t>16.02.2026</a:t>
            </a:fld>
            <a:endParaRPr lang="de-AT"/>
          </a:p>
        </p:txBody>
      </p:sp>
      <p:sp>
        <p:nvSpPr>
          <p:cNvPr id="3" name="Footer Placeholder 2"/>
          <p:cNvSpPr>
            <a:spLocks noGrp="1"/>
          </p:cNvSpPr>
          <p:nvPr>
            <p:ph type="ftr" sz="quarter" idx="11"/>
          </p:nvPr>
        </p:nvSpPr>
        <p:spPr/>
        <p:txBody>
          <a:bodyPr/>
          <a:lstStyle/>
          <a:p>
            <a:endParaRPr lang="de-AT"/>
          </a:p>
        </p:txBody>
      </p:sp>
      <p:sp>
        <p:nvSpPr>
          <p:cNvPr id="4" name="Slide Number Placeholder 3"/>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2833370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71" y="857250"/>
            <a:ext cx="3317825" cy="3000375"/>
          </a:xfrm>
        </p:spPr>
        <p:txBody>
          <a:bodyPr anchor="b"/>
          <a:lstStyle>
            <a:lvl1pPr>
              <a:defRPr sz="3600"/>
            </a:lvl1pPr>
          </a:lstStyle>
          <a:p>
            <a:r>
              <a:rPr lang="de-DE"/>
              <a:t>Mastertitelformat bearbeiten</a:t>
            </a:r>
            <a:endParaRPr lang="en-US" dirty="0"/>
          </a:p>
        </p:txBody>
      </p:sp>
      <p:sp>
        <p:nvSpPr>
          <p:cNvPr id="3" name="Content Placeholder 2"/>
          <p:cNvSpPr>
            <a:spLocks noGrp="1"/>
          </p:cNvSpPr>
          <p:nvPr>
            <p:ph idx="1"/>
          </p:nvPr>
        </p:nvSpPr>
        <p:spPr>
          <a:xfrm>
            <a:off x="4373315" y="1851425"/>
            <a:ext cx="5207794" cy="9138047"/>
          </a:xfrm>
        </p:spPr>
        <p:txBody>
          <a:bodyPr/>
          <a:lstStyle>
            <a:lvl1pPr>
              <a:defRPr sz="3600"/>
            </a:lvl1pPr>
            <a:lvl2pPr>
              <a:defRPr sz="3150"/>
            </a:lvl2pPr>
            <a:lvl3pPr>
              <a:defRPr sz="2700"/>
            </a:lvl3pPr>
            <a:lvl4pPr>
              <a:defRPr sz="2250"/>
            </a:lvl4pPr>
            <a:lvl5pPr>
              <a:defRPr sz="2250"/>
            </a:lvl5pPr>
            <a:lvl6pPr>
              <a:defRPr sz="2250"/>
            </a:lvl6pPr>
            <a:lvl7pPr>
              <a:defRPr sz="2250"/>
            </a:lvl7pPr>
            <a:lvl8pPr>
              <a:defRPr sz="2250"/>
            </a:lvl8pPr>
            <a:lvl9pPr>
              <a:defRPr sz="225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71" y="3857625"/>
            <a:ext cx="3317825" cy="7146728"/>
          </a:xfrm>
        </p:spPr>
        <p:txBody>
          <a:bodyPr/>
          <a:lstStyle>
            <a:lvl1pPr marL="0" indent="0">
              <a:buNone/>
              <a:defRPr sz="1800"/>
            </a:lvl1pPr>
            <a:lvl2pPr marL="514350" indent="0">
              <a:buNone/>
              <a:defRPr sz="1575"/>
            </a:lvl2pPr>
            <a:lvl3pPr marL="1028700" indent="0">
              <a:buNone/>
              <a:defRPr sz="1350"/>
            </a:lvl3pPr>
            <a:lvl4pPr marL="1543050" indent="0">
              <a:buNone/>
              <a:defRPr sz="1125"/>
            </a:lvl4pPr>
            <a:lvl5pPr marL="2057400" indent="0">
              <a:buNone/>
              <a:defRPr sz="1125"/>
            </a:lvl5pPr>
            <a:lvl6pPr marL="2571750" indent="0">
              <a:buNone/>
              <a:defRPr sz="1125"/>
            </a:lvl6pPr>
            <a:lvl7pPr marL="3086100" indent="0">
              <a:buNone/>
              <a:defRPr sz="1125"/>
            </a:lvl7pPr>
            <a:lvl8pPr marL="3600450" indent="0">
              <a:buNone/>
              <a:defRPr sz="1125"/>
            </a:lvl8pPr>
            <a:lvl9pPr marL="4114800" indent="0">
              <a:buNone/>
              <a:defRPr sz="1125"/>
            </a:lvl9pPr>
          </a:lstStyle>
          <a:p>
            <a:pPr lvl="0"/>
            <a:r>
              <a:rPr lang="de-DE"/>
              <a:t>Mastertextformat bearbeiten</a:t>
            </a:r>
          </a:p>
        </p:txBody>
      </p:sp>
      <p:sp>
        <p:nvSpPr>
          <p:cNvPr id="5" name="Date Placeholder 4"/>
          <p:cNvSpPr>
            <a:spLocks noGrp="1"/>
          </p:cNvSpPr>
          <p:nvPr>
            <p:ph type="dt" sz="half" idx="10"/>
          </p:nvPr>
        </p:nvSpPr>
        <p:spPr/>
        <p:txBody>
          <a:bodyPr/>
          <a:lstStyle/>
          <a:p>
            <a:fld id="{C7D2C6AC-07DD-4812-B0AA-DA123F9A1FDB}" type="datetimeFigureOut">
              <a:rPr lang="de-AT" smtClean="0"/>
              <a:t>16.02.2026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2683042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71" y="857250"/>
            <a:ext cx="3317825" cy="3000375"/>
          </a:xfrm>
        </p:spPr>
        <p:txBody>
          <a:bodyPr anchor="b"/>
          <a:lstStyle>
            <a:lvl1pPr>
              <a:defRPr sz="3600"/>
            </a:lvl1pPr>
          </a:lstStyle>
          <a:p>
            <a:r>
              <a:rPr lang="de-DE"/>
              <a:t>Mastertitelformat bearbeiten</a:t>
            </a:r>
            <a:endParaRPr lang="en-US" dirty="0"/>
          </a:p>
        </p:txBody>
      </p:sp>
      <p:sp>
        <p:nvSpPr>
          <p:cNvPr id="3" name="Picture Placeholder 2"/>
          <p:cNvSpPr>
            <a:spLocks noGrp="1" noChangeAspect="1"/>
          </p:cNvSpPr>
          <p:nvPr>
            <p:ph type="pic" idx="1"/>
          </p:nvPr>
        </p:nvSpPr>
        <p:spPr>
          <a:xfrm>
            <a:off x="4373315" y="1851425"/>
            <a:ext cx="5207794" cy="9138047"/>
          </a:xfrm>
        </p:spPr>
        <p:txBody>
          <a:bodyPr anchor="t"/>
          <a:lstStyle>
            <a:lvl1pPr marL="0" indent="0">
              <a:buNone/>
              <a:defRPr sz="3600"/>
            </a:lvl1pPr>
            <a:lvl2pPr marL="514350" indent="0">
              <a:buNone/>
              <a:defRPr sz="3150"/>
            </a:lvl2pPr>
            <a:lvl3pPr marL="1028700" indent="0">
              <a:buNone/>
              <a:defRPr sz="2700"/>
            </a:lvl3pPr>
            <a:lvl4pPr marL="1543050" indent="0">
              <a:buNone/>
              <a:defRPr sz="2250"/>
            </a:lvl4pPr>
            <a:lvl5pPr marL="2057400" indent="0">
              <a:buNone/>
              <a:defRPr sz="2250"/>
            </a:lvl5pPr>
            <a:lvl6pPr marL="2571750" indent="0">
              <a:buNone/>
              <a:defRPr sz="2250"/>
            </a:lvl6pPr>
            <a:lvl7pPr marL="3086100" indent="0">
              <a:buNone/>
              <a:defRPr sz="2250"/>
            </a:lvl7pPr>
            <a:lvl8pPr marL="3600450" indent="0">
              <a:buNone/>
              <a:defRPr sz="2250"/>
            </a:lvl8pPr>
            <a:lvl9pPr marL="4114800" indent="0">
              <a:buNone/>
              <a:defRPr sz="2250"/>
            </a:lvl9pPr>
          </a:lstStyle>
          <a:p>
            <a:r>
              <a:rPr lang="de-DE"/>
              <a:t>Bild durch Klicken auf Symbol hinzufügen</a:t>
            </a:r>
            <a:endParaRPr lang="en-US" dirty="0"/>
          </a:p>
        </p:txBody>
      </p:sp>
      <p:sp>
        <p:nvSpPr>
          <p:cNvPr id="4" name="Text Placeholder 3"/>
          <p:cNvSpPr>
            <a:spLocks noGrp="1"/>
          </p:cNvSpPr>
          <p:nvPr>
            <p:ph type="body" sz="half" idx="2"/>
          </p:nvPr>
        </p:nvSpPr>
        <p:spPr>
          <a:xfrm>
            <a:off x="708571" y="3857625"/>
            <a:ext cx="3317825" cy="7146728"/>
          </a:xfrm>
        </p:spPr>
        <p:txBody>
          <a:bodyPr/>
          <a:lstStyle>
            <a:lvl1pPr marL="0" indent="0">
              <a:buNone/>
              <a:defRPr sz="1800"/>
            </a:lvl1pPr>
            <a:lvl2pPr marL="514350" indent="0">
              <a:buNone/>
              <a:defRPr sz="1575"/>
            </a:lvl2pPr>
            <a:lvl3pPr marL="1028700" indent="0">
              <a:buNone/>
              <a:defRPr sz="1350"/>
            </a:lvl3pPr>
            <a:lvl4pPr marL="1543050" indent="0">
              <a:buNone/>
              <a:defRPr sz="1125"/>
            </a:lvl4pPr>
            <a:lvl5pPr marL="2057400" indent="0">
              <a:buNone/>
              <a:defRPr sz="1125"/>
            </a:lvl5pPr>
            <a:lvl6pPr marL="2571750" indent="0">
              <a:buNone/>
              <a:defRPr sz="1125"/>
            </a:lvl6pPr>
            <a:lvl7pPr marL="3086100" indent="0">
              <a:buNone/>
              <a:defRPr sz="1125"/>
            </a:lvl7pPr>
            <a:lvl8pPr marL="3600450" indent="0">
              <a:buNone/>
              <a:defRPr sz="1125"/>
            </a:lvl8pPr>
            <a:lvl9pPr marL="4114800" indent="0">
              <a:buNone/>
              <a:defRPr sz="1125"/>
            </a:lvl9pPr>
          </a:lstStyle>
          <a:p>
            <a:pPr lvl="0"/>
            <a:r>
              <a:rPr lang="de-DE"/>
              <a:t>Mastertextformat bearbeiten</a:t>
            </a:r>
          </a:p>
        </p:txBody>
      </p:sp>
      <p:sp>
        <p:nvSpPr>
          <p:cNvPr id="5" name="Date Placeholder 4"/>
          <p:cNvSpPr>
            <a:spLocks noGrp="1"/>
          </p:cNvSpPr>
          <p:nvPr>
            <p:ph type="dt" sz="half" idx="10"/>
          </p:nvPr>
        </p:nvSpPr>
        <p:spPr/>
        <p:txBody>
          <a:bodyPr/>
          <a:lstStyle/>
          <a:p>
            <a:fld id="{C7D2C6AC-07DD-4812-B0AA-DA123F9A1FDB}" type="datetimeFigureOut">
              <a:rPr lang="de-AT" smtClean="0"/>
              <a:t>16.02.2026</a:t>
            </a:fld>
            <a:endParaRPr lang="de-AT"/>
          </a:p>
        </p:txBody>
      </p:sp>
      <p:sp>
        <p:nvSpPr>
          <p:cNvPr id="6" name="Footer Placeholder 5"/>
          <p:cNvSpPr>
            <a:spLocks noGrp="1"/>
          </p:cNvSpPr>
          <p:nvPr>
            <p:ph type="ftr" sz="quarter" idx="11"/>
          </p:nvPr>
        </p:nvSpPr>
        <p:spPr/>
        <p:txBody>
          <a:bodyPr/>
          <a:lstStyle/>
          <a:p>
            <a:endParaRPr lang="de-AT"/>
          </a:p>
        </p:txBody>
      </p:sp>
      <p:sp>
        <p:nvSpPr>
          <p:cNvPr id="7" name="Slide Number Placeholder 6"/>
          <p:cNvSpPr>
            <a:spLocks noGrp="1"/>
          </p:cNvSpPr>
          <p:nvPr>
            <p:ph type="sldNum" sz="quarter" idx="12"/>
          </p:nvPr>
        </p:nvSpPr>
        <p:spPr/>
        <p:txBody>
          <a:bodyPr/>
          <a:lstStyle/>
          <a:p>
            <a:fld id="{DA3C0D23-BE26-47A6-B82A-DFDBF655D3E1}" type="slidenum">
              <a:rPr lang="de-AT" smtClean="0"/>
              <a:t>‹Nr.›</a:t>
            </a:fld>
            <a:endParaRPr lang="de-AT"/>
          </a:p>
        </p:txBody>
      </p:sp>
    </p:spTree>
    <p:extLst>
      <p:ext uri="{BB962C8B-B14F-4D97-AF65-F5344CB8AC3E}">
        <p14:creationId xmlns:p14="http://schemas.microsoft.com/office/powerpoint/2010/main" val="3350897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7231" y="684612"/>
            <a:ext cx="8872538" cy="2485431"/>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707231" y="3423047"/>
            <a:ext cx="8872538" cy="8158759"/>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707231" y="11918159"/>
            <a:ext cx="2314575" cy="684609"/>
          </a:xfrm>
          <a:prstGeom prst="rect">
            <a:avLst/>
          </a:prstGeom>
        </p:spPr>
        <p:txBody>
          <a:bodyPr vert="horz" lIns="91440" tIns="45720" rIns="91440" bIns="45720" rtlCol="0" anchor="ctr"/>
          <a:lstStyle>
            <a:lvl1pPr algn="l">
              <a:defRPr sz="1350">
                <a:solidFill>
                  <a:schemeClr val="tx1">
                    <a:tint val="75000"/>
                  </a:schemeClr>
                </a:solidFill>
              </a:defRPr>
            </a:lvl1pPr>
          </a:lstStyle>
          <a:p>
            <a:fld id="{C7D2C6AC-07DD-4812-B0AA-DA123F9A1FDB}" type="datetimeFigureOut">
              <a:rPr lang="de-AT" smtClean="0"/>
              <a:t>16.02.2026</a:t>
            </a:fld>
            <a:endParaRPr lang="de-AT"/>
          </a:p>
        </p:txBody>
      </p:sp>
      <p:sp>
        <p:nvSpPr>
          <p:cNvPr id="5" name="Footer Placeholder 4"/>
          <p:cNvSpPr>
            <a:spLocks noGrp="1"/>
          </p:cNvSpPr>
          <p:nvPr>
            <p:ph type="ftr" sz="quarter" idx="3"/>
          </p:nvPr>
        </p:nvSpPr>
        <p:spPr>
          <a:xfrm>
            <a:off x="3407569" y="11918159"/>
            <a:ext cx="3471863" cy="684609"/>
          </a:xfrm>
          <a:prstGeom prst="rect">
            <a:avLst/>
          </a:prstGeom>
        </p:spPr>
        <p:txBody>
          <a:bodyPr vert="horz" lIns="91440" tIns="45720" rIns="91440" bIns="45720" rtlCol="0" anchor="ctr"/>
          <a:lstStyle>
            <a:lvl1pPr algn="ctr">
              <a:defRPr sz="1350">
                <a:solidFill>
                  <a:schemeClr val="tx1">
                    <a:tint val="75000"/>
                  </a:schemeClr>
                </a:solidFill>
              </a:defRPr>
            </a:lvl1pPr>
          </a:lstStyle>
          <a:p>
            <a:endParaRPr lang="de-AT"/>
          </a:p>
        </p:txBody>
      </p:sp>
      <p:sp>
        <p:nvSpPr>
          <p:cNvPr id="6" name="Slide Number Placeholder 5"/>
          <p:cNvSpPr>
            <a:spLocks noGrp="1"/>
          </p:cNvSpPr>
          <p:nvPr>
            <p:ph type="sldNum" sz="quarter" idx="4"/>
          </p:nvPr>
        </p:nvSpPr>
        <p:spPr>
          <a:xfrm>
            <a:off x="7265194" y="11918159"/>
            <a:ext cx="2314575" cy="684609"/>
          </a:xfrm>
          <a:prstGeom prst="rect">
            <a:avLst/>
          </a:prstGeom>
        </p:spPr>
        <p:txBody>
          <a:bodyPr vert="horz" lIns="91440" tIns="45720" rIns="91440" bIns="45720" rtlCol="0" anchor="ctr"/>
          <a:lstStyle>
            <a:lvl1pPr algn="r">
              <a:defRPr sz="1350">
                <a:solidFill>
                  <a:schemeClr val="tx1">
                    <a:tint val="75000"/>
                  </a:schemeClr>
                </a:solidFill>
              </a:defRPr>
            </a:lvl1pPr>
          </a:lstStyle>
          <a:p>
            <a:fld id="{DA3C0D23-BE26-47A6-B82A-DFDBF655D3E1}" type="slidenum">
              <a:rPr lang="de-AT" smtClean="0"/>
              <a:t>‹Nr.›</a:t>
            </a:fld>
            <a:endParaRPr lang="de-AT"/>
          </a:p>
        </p:txBody>
      </p:sp>
    </p:spTree>
    <p:extLst>
      <p:ext uri="{BB962C8B-B14F-4D97-AF65-F5344CB8AC3E}">
        <p14:creationId xmlns:p14="http://schemas.microsoft.com/office/powerpoint/2010/main" val="23262253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028700" rtl="0" eaLnBrk="1" latinLnBrk="0" hangingPunct="1">
        <a:lnSpc>
          <a:spcPct val="90000"/>
        </a:lnSpc>
        <a:spcBef>
          <a:spcPct val="0"/>
        </a:spcBef>
        <a:buNone/>
        <a:defRPr sz="4950" kern="1200">
          <a:solidFill>
            <a:schemeClr val="tx1"/>
          </a:solidFill>
          <a:latin typeface="+mj-lt"/>
          <a:ea typeface="+mj-ea"/>
          <a:cs typeface="+mj-cs"/>
        </a:defRPr>
      </a:lvl1pPr>
    </p:titleStyle>
    <p:bodyStyle>
      <a:lvl1pPr marL="257175" indent="-257175" algn="l" defTabSz="1028700" rtl="0" eaLnBrk="1" latinLnBrk="0" hangingPunct="1">
        <a:lnSpc>
          <a:spcPct val="90000"/>
        </a:lnSpc>
        <a:spcBef>
          <a:spcPts val="1125"/>
        </a:spcBef>
        <a:buFont typeface="Arial" panose="020B0604020202020204" pitchFamily="34" charset="0"/>
        <a:buChar char="•"/>
        <a:defRPr sz="3150" kern="1200">
          <a:solidFill>
            <a:schemeClr val="tx1"/>
          </a:solidFill>
          <a:latin typeface="+mn-lt"/>
          <a:ea typeface="+mn-ea"/>
          <a:cs typeface="+mn-cs"/>
        </a:defRPr>
      </a:lvl1pPr>
      <a:lvl2pPr marL="771525" indent="-257175" algn="l" defTabSz="1028700" rtl="0" eaLnBrk="1" latinLnBrk="0" hangingPunct="1">
        <a:lnSpc>
          <a:spcPct val="90000"/>
        </a:lnSpc>
        <a:spcBef>
          <a:spcPts val="563"/>
        </a:spcBef>
        <a:buFont typeface="Arial" panose="020B0604020202020204" pitchFamily="34" charset="0"/>
        <a:buChar char="•"/>
        <a:defRPr sz="2700" kern="1200">
          <a:solidFill>
            <a:schemeClr val="tx1"/>
          </a:solidFill>
          <a:latin typeface="+mn-lt"/>
          <a:ea typeface="+mn-ea"/>
          <a:cs typeface="+mn-cs"/>
        </a:defRPr>
      </a:lvl2pPr>
      <a:lvl3pPr marL="1285875" indent="-257175" algn="l" defTabSz="1028700" rtl="0" eaLnBrk="1" latinLnBrk="0" hangingPunct="1">
        <a:lnSpc>
          <a:spcPct val="90000"/>
        </a:lnSpc>
        <a:spcBef>
          <a:spcPts val="563"/>
        </a:spcBef>
        <a:buFont typeface="Arial" panose="020B0604020202020204" pitchFamily="34" charset="0"/>
        <a:buChar char="•"/>
        <a:defRPr sz="2250" kern="1200">
          <a:solidFill>
            <a:schemeClr val="tx1"/>
          </a:solidFill>
          <a:latin typeface="+mn-lt"/>
          <a:ea typeface="+mn-ea"/>
          <a:cs typeface="+mn-cs"/>
        </a:defRPr>
      </a:lvl3pPr>
      <a:lvl4pPr marL="180022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4pPr>
      <a:lvl5pPr marL="231457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5pPr>
      <a:lvl6pPr marL="282892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6pPr>
      <a:lvl7pPr marL="334327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7pPr>
      <a:lvl8pPr marL="385762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8pPr>
      <a:lvl9pPr marL="4371975" indent="-257175" algn="l" defTabSz="1028700" rtl="0" eaLnBrk="1" latinLnBrk="0" hangingPunct="1">
        <a:lnSpc>
          <a:spcPct val="90000"/>
        </a:lnSpc>
        <a:spcBef>
          <a:spcPts val="563"/>
        </a:spcBef>
        <a:buFont typeface="Arial" panose="020B0604020202020204" pitchFamily="34" charset="0"/>
        <a:buChar char="•"/>
        <a:defRPr sz="2025" kern="1200">
          <a:solidFill>
            <a:schemeClr val="tx1"/>
          </a:solidFill>
          <a:latin typeface="+mn-lt"/>
          <a:ea typeface="+mn-ea"/>
          <a:cs typeface="+mn-cs"/>
        </a:defRPr>
      </a:lvl9pPr>
    </p:bodyStyle>
    <p:otherStyle>
      <a:defPPr>
        <a:defRPr lang="en-US"/>
      </a:defPPr>
      <a:lvl1pPr marL="0" algn="l" defTabSz="1028700" rtl="0" eaLnBrk="1" latinLnBrk="0" hangingPunct="1">
        <a:defRPr sz="2025" kern="1200">
          <a:solidFill>
            <a:schemeClr val="tx1"/>
          </a:solidFill>
          <a:latin typeface="+mn-lt"/>
          <a:ea typeface="+mn-ea"/>
          <a:cs typeface="+mn-cs"/>
        </a:defRPr>
      </a:lvl1pPr>
      <a:lvl2pPr marL="514350" algn="l" defTabSz="1028700" rtl="0" eaLnBrk="1" latinLnBrk="0" hangingPunct="1">
        <a:defRPr sz="2025" kern="1200">
          <a:solidFill>
            <a:schemeClr val="tx1"/>
          </a:solidFill>
          <a:latin typeface="+mn-lt"/>
          <a:ea typeface="+mn-ea"/>
          <a:cs typeface="+mn-cs"/>
        </a:defRPr>
      </a:lvl2pPr>
      <a:lvl3pPr marL="1028700" algn="l" defTabSz="1028700" rtl="0" eaLnBrk="1" latinLnBrk="0" hangingPunct="1">
        <a:defRPr sz="2025" kern="1200">
          <a:solidFill>
            <a:schemeClr val="tx1"/>
          </a:solidFill>
          <a:latin typeface="+mn-lt"/>
          <a:ea typeface="+mn-ea"/>
          <a:cs typeface="+mn-cs"/>
        </a:defRPr>
      </a:lvl3pPr>
      <a:lvl4pPr marL="1543050" algn="l" defTabSz="1028700" rtl="0" eaLnBrk="1" latinLnBrk="0" hangingPunct="1">
        <a:defRPr sz="2025" kern="1200">
          <a:solidFill>
            <a:schemeClr val="tx1"/>
          </a:solidFill>
          <a:latin typeface="+mn-lt"/>
          <a:ea typeface="+mn-ea"/>
          <a:cs typeface="+mn-cs"/>
        </a:defRPr>
      </a:lvl4pPr>
      <a:lvl5pPr marL="2057400" algn="l" defTabSz="1028700" rtl="0" eaLnBrk="1" latinLnBrk="0" hangingPunct="1">
        <a:defRPr sz="2025" kern="1200">
          <a:solidFill>
            <a:schemeClr val="tx1"/>
          </a:solidFill>
          <a:latin typeface="+mn-lt"/>
          <a:ea typeface="+mn-ea"/>
          <a:cs typeface="+mn-cs"/>
        </a:defRPr>
      </a:lvl5pPr>
      <a:lvl6pPr marL="2571750" algn="l" defTabSz="1028700" rtl="0" eaLnBrk="1" latinLnBrk="0" hangingPunct="1">
        <a:defRPr sz="2025" kern="1200">
          <a:solidFill>
            <a:schemeClr val="tx1"/>
          </a:solidFill>
          <a:latin typeface="+mn-lt"/>
          <a:ea typeface="+mn-ea"/>
          <a:cs typeface="+mn-cs"/>
        </a:defRPr>
      </a:lvl6pPr>
      <a:lvl7pPr marL="3086100" algn="l" defTabSz="1028700" rtl="0" eaLnBrk="1" latinLnBrk="0" hangingPunct="1">
        <a:defRPr sz="2025" kern="1200">
          <a:solidFill>
            <a:schemeClr val="tx1"/>
          </a:solidFill>
          <a:latin typeface="+mn-lt"/>
          <a:ea typeface="+mn-ea"/>
          <a:cs typeface="+mn-cs"/>
        </a:defRPr>
      </a:lvl7pPr>
      <a:lvl8pPr marL="3600450" algn="l" defTabSz="1028700" rtl="0" eaLnBrk="1" latinLnBrk="0" hangingPunct="1">
        <a:defRPr sz="2025" kern="1200">
          <a:solidFill>
            <a:schemeClr val="tx1"/>
          </a:solidFill>
          <a:latin typeface="+mn-lt"/>
          <a:ea typeface="+mn-ea"/>
          <a:cs typeface="+mn-cs"/>
        </a:defRPr>
      </a:lvl8pPr>
      <a:lvl9pPr marL="4114800" algn="l" defTabSz="1028700" rtl="0" eaLnBrk="1" latinLnBrk="0" hangingPunct="1">
        <a:defRPr sz="202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Grafik 5" descr="Ein Bild, das Person, Menschliches Gesicht, Kleidung, Blazer enthält.&#10;&#10;KI-generierte Inhalte können fehlerhaft sein.">
            <a:extLst>
              <a:ext uri="{FF2B5EF4-FFF2-40B4-BE49-F238E27FC236}">
                <a16:creationId xmlns:a16="http://schemas.microsoft.com/office/drawing/2014/main" id="{B68DFBCB-9C82-7816-B0E8-212618315FF7}"/>
              </a:ext>
            </a:extLst>
          </p:cNvPr>
          <p:cNvPicPr>
            <a:picLocks noChangeAspect="1"/>
          </p:cNvPicPr>
          <p:nvPr/>
        </p:nvPicPr>
        <p:blipFill>
          <a:blip r:embed="rId2"/>
          <a:stretch>
            <a:fillRect/>
          </a:stretch>
        </p:blipFill>
        <p:spPr>
          <a:xfrm>
            <a:off x="899924" y="2816810"/>
            <a:ext cx="8397581" cy="12582946"/>
          </a:xfrm>
          <a:prstGeom prst="rect">
            <a:avLst/>
          </a:prstGeom>
        </p:spPr>
      </p:pic>
      <p:sp>
        <p:nvSpPr>
          <p:cNvPr id="2" name="Textfeld 7">
            <a:extLst>
              <a:ext uri="{FF2B5EF4-FFF2-40B4-BE49-F238E27FC236}">
                <a16:creationId xmlns:a16="http://schemas.microsoft.com/office/drawing/2014/main" id="{A4F65829-CEF8-7F04-3CA1-32D4A3F0D4AE}"/>
              </a:ext>
            </a:extLst>
          </p:cNvPr>
          <p:cNvSpPr txBox="1"/>
          <p:nvPr/>
        </p:nvSpPr>
        <p:spPr>
          <a:xfrm>
            <a:off x="-6640340" y="398194"/>
            <a:ext cx="5243960" cy="8839599"/>
          </a:xfrm>
          <a:prstGeom prst="rect">
            <a:avLst/>
          </a:prstGeom>
          <a:noFill/>
        </p:spPr>
        <p:txBody>
          <a:bodyPr wrap="square" lIns="91440" tIns="45720" rIns="91440" bIns="45720" rtlCol="0" anchor="t">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361315" indent="-361315">
              <a:buAutoNum type="arabicParenR"/>
            </a:pPr>
            <a:r>
              <a:rPr lang="de-AT" sz="1898" dirty="0">
                <a:solidFill>
                  <a:srgbClr val="FF0000"/>
                </a:solidFill>
              </a:rPr>
              <a:t>Beispielbild löschen</a:t>
            </a:r>
          </a:p>
          <a:p>
            <a:pPr marL="361315" indent="-361315">
              <a:buAutoNum type="arabicParenR"/>
            </a:pPr>
            <a:r>
              <a:rPr lang="de-AT" sz="1898" dirty="0">
                <a:solidFill>
                  <a:srgbClr val="FF0000"/>
                </a:solidFill>
              </a:rPr>
              <a:t>Eigenes Bild hinzufügen&gt; Einfügen &gt; Bilder  &gt; dieses Gerät</a:t>
            </a:r>
            <a:endParaRPr lang="de-DE" dirty="0"/>
          </a:p>
          <a:p>
            <a:pPr marL="361315" indent="-361315">
              <a:buAutoNum type="arabicParenR"/>
            </a:pPr>
            <a:r>
              <a:rPr lang="de-AT" sz="1850" dirty="0">
                <a:solidFill>
                  <a:srgbClr val="FF0000"/>
                </a:solidFill>
              </a:rPr>
              <a:t>Das eigene Bild angeklickt lassen &gt; rechte Maustaste &gt; Anordnen &gt; in den Hintergrund</a:t>
            </a:r>
            <a:endParaRPr lang="de-AT" sz="1850" dirty="0">
              <a:solidFill>
                <a:srgbClr val="FF0000"/>
              </a:solidFill>
              <a:ea typeface="Calibri"/>
              <a:cs typeface="Calibri"/>
            </a:endParaRPr>
          </a:p>
          <a:p>
            <a:pPr marL="361315" indent="-361315">
              <a:buFontTx/>
              <a:buAutoNum type="arabicParenR"/>
            </a:pPr>
            <a:r>
              <a:rPr lang="de-AT" sz="1898" dirty="0">
                <a:solidFill>
                  <a:srgbClr val="FF0000"/>
                </a:solidFill>
              </a:rPr>
              <a:t>Das eigene Bild angeklickt lassen und so platzieren, dass es in den Bildausschnitt passt. Am besten benutzt du hier die Pfeiltasten. Achte darauf, dass dein Bild auch die Ecken des ausgeschnittenen Bereiches ausfüllt</a:t>
            </a:r>
          </a:p>
          <a:p>
            <a:pPr marL="361315" indent="-361315">
              <a:buFontTx/>
              <a:buAutoNum type="arabicParenR"/>
            </a:pPr>
            <a:r>
              <a:rPr lang="de-AT" sz="1898" dirty="0">
                <a:solidFill>
                  <a:srgbClr val="FF0000"/>
                </a:solidFill>
                <a:ea typeface="Calibri" panose="020F0502020204030204"/>
                <a:cs typeface="Calibri" panose="020F0502020204030204"/>
              </a:rPr>
              <a:t>Vorname, Nachname und Firma ausfüllen</a:t>
            </a:r>
          </a:p>
          <a:p>
            <a:pPr marL="361315" indent="-361315">
              <a:buFontTx/>
              <a:buAutoNum type="arabicParenR"/>
            </a:pPr>
            <a:r>
              <a:rPr lang="de-AT" sz="1898" dirty="0">
                <a:solidFill>
                  <a:srgbClr val="FF0000"/>
                </a:solidFill>
              </a:rPr>
              <a:t>Datei &gt; Kopie speichern &gt; Dateiformat &gt; JPEG</a:t>
            </a:r>
            <a:endParaRPr lang="de-AT" sz="1898" dirty="0">
              <a:solidFill>
                <a:srgbClr val="FF0000"/>
              </a:solidFill>
              <a:ea typeface="Calibri" panose="020F0502020204030204"/>
              <a:cs typeface="Calibri" panose="020F0502020204030204"/>
            </a:endParaRPr>
          </a:p>
          <a:p>
            <a:pPr marL="361315" indent="-361315">
              <a:buFontTx/>
              <a:buAutoNum type="arabicParenR"/>
            </a:pPr>
            <a:r>
              <a:rPr lang="de-AT" sz="1898" dirty="0">
                <a:solidFill>
                  <a:srgbClr val="FF0000"/>
                </a:solidFill>
              </a:rPr>
              <a:t>Beim Posten auf LinkedIn bitte @SALZ, @innovationsalzburg @startupsalzburg taggen!</a:t>
            </a:r>
            <a:br>
              <a:rPr lang="de-AT" sz="1898" dirty="0">
                <a:solidFill>
                  <a:srgbClr val="FF0000"/>
                </a:solidFill>
              </a:rPr>
            </a:br>
            <a:endParaRPr lang="de-AT" sz="1898" dirty="0">
              <a:solidFill>
                <a:srgbClr val="FF0000"/>
              </a:solidFill>
              <a:ea typeface="Calibri" panose="020F0502020204030204"/>
              <a:cs typeface="Calibri" panose="020F0502020204030204"/>
            </a:endParaRPr>
          </a:p>
          <a:p>
            <a:r>
              <a:rPr lang="de-AT" sz="1898" dirty="0">
                <a:solidFill>
                  <a:srgbClr val="FF0000"/>
                </a:solidFill>
              </a:rPr>
              <a:t> </a:t>
            </a:r>
            <a:br>
              <a:rPr lang="de-AT" sz="1898" dirty="0">
                <a:solidFill>
                  <a:srgbClr val="FF0000"/>
                </a:solidFill>
              </a:rPr>
            </a:br>
            <a:br>
              <a:rPr lang="de-AT" sz="1898" dirty="0">
                <a:solidFill>
                  <a:srgbClr val="FF0000"/>
                </a:solidFill>
              </a:rPr>
            </a:br>
            <a:endParaRPr lang="de-AT" sz="1898" dirty="0">
              <a:solidFill>
                <a:srgbClr val="FF0000"/>
              </a:solidFill>
            </a:endParaRPr>
          </a:p>
          <a:p>
            <a:pPr marL="361315" indent="-361315">
              <a:buAutoNum type="arabicParenR"/>
            </a:pPr>
            <a:endParaRPr lang="de-AT" sz="1898" dirty="0">
              <a:solidFill>
                <a:srgbClr val="FF0000"/>
              </a:solidFill>
              <a:ea typeface="Calibri" panose="020F0502020204030204"/>
              <a:cs typeface="Calibri" panose="020F0502020204030204"/>
            </a:endParaRPr>
          </a:p>
          <a:p>
            <a:r>
              <a:rPr lang="de-AT" sz="1898" dirty="0">
                <a:solidFill>
                  <a:srgbClr val="FF0000"/>
                </a:solidFill>
              </a:rPr>
              <a:t>TIPP solltest du versehentlich dein Bild deaktivieren &gt; Klick in den grauen Bereich mit linker Maustaste &gt; linke Maustaste halten &gt;  Rechteck über das gesamte eigene Bild ziehen &gt; auslassen &gt; euer Bild sollte wieder aktiviert sein und ihr könnt es bewegen (entweder über Pfeiltasten oder Klick auf den Rand eures Bildes und ziehen</a:t>
            </a:r>
            <a:br>
              <a:rPr lang="de-AT" sz="1898" dirty="0">
                <a:solidFill>
                  <a:srgbClr val="FF0000"/>
                </a:solidFill>
              </a:rPr>
            </a:br>
            <a:br>
              <a:rPr lang="de-AT" sz="1898" dirty="0">
                <a:solidFill>
                  <a:srgbClr val="FF0000"/>
                </a:solidFill>
              </a:rPr>
            </a:br>
            <a:endParaRPr lang="de-AT" sz="1898" dirty="0">
              <a:solidFill>
                <a:srgbClr val="FF0000"/>
              </a:solidFill>
            </a:endParaRPr>
          </a:p>
          <a:p>
            <a:pPr marL="361315" indent="-361315">
              <a:buAutoNum type="arabicParenR"/>
            </a:pPr>
            <a:endParaRPr lang="de-AT" sz="1898" dirty="0">
              <a:solidFill>
                <a:srgbClr val="FF0000"/>
              </a:solidFill>
              <a:ea typeface="Calibri" panose="020F0502020204030204"/>
              <a:cs typeface="Calibri" panose="020F0502020204030204"/>
            </a:endParaRPr>
          </a:p>
        </p:txBody>
      </p:sp>
      <p:pic>
        <p:nvPicPr>
          <p:cNvPr id="4" name="Grafik 3">
            <a:extLst>
              <a:ext uri="{FF2B5EF4-FFF2-40B4-BE49-F238E27FC236}">
                <a16:creationId xmlns:a16="http://schemas.microsoft.com/office/drawing/2014/main" id="{9EC681F4-9AF5-77A7-5E7C-3F68F270EB0B}"/>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1829" y="0"/>
            <a:ext cx="10285171" cy="12858750"/>
          </a:xfrm>
          <a:prstGeom prst="rect">
            <a:avLst/>
          </a:prstGeom>
        </p:spPr>
      </p:pic>
      <p:sp>
        <p:nvSpPr>
          <p:cNvPr id="8" name="Textfeld 7">
            <a:extLst>
              <a:ext uri="{FF2B5EF4-FFF2-40B4-BE49-F238E27FC236}">
                <a16:creationId xmlns:a16="http://schemas.microsoft.com/office/drawing/2014/main" id="{C56C487B-B931-AE93-E8EF-CA1EA3EF9251}"/>
              </a:ext>
            </a:extLst>
          </p:cNvPr>
          <p:cNvSpPr txBox="1"/>
          <p:nvPr/>
        </p:nvSpPr>
        <p:spPr>
          <a:xfrm>
            <a:off x="2919799" y="8812310"/>
            <a:ext cx="4636086" cy="1166643"/>
          </a:xfrm>
          <a:prstGeom prst="rect">
            <a:avLst/>
          </a:prstGeom>
          <a:gradFill flip="none" rotWithShape="1">
            <a:gsLst>
              <a:gs pos="8000">
                <a:srgbClr val="010204"/>
              </a:gs>
              <a:gs pos="100000">
                <a:srgbClr val="3F6CED"/>
              </a:gs>
            </a:gsLst>
            <a:lin ang="0" scaled="0"/>
            <a:tileRect/>
          </a:gradFill>
          <a:scene3d>
            <a:camera prst="orthographicFront">
              <a:rot lat="20100000" lon="1098000" rev="0"/>
            </a:camera>
            <a:lightRig rig="flat" dir="t"/>
          </a:scene3d>
          <a:sp3d>
            <a:bevelT w="0" h="0"/>
          </a:sp3d>
        </p:spPr>
        <p:txBody>
          <a:bodyPr wrap="none" lIns="216000" tIns="72000" rIns="216000" bIns="108000" rtlCol="0">
            <a:spAutoFit/>
            <a:scene3d>
              <a:camera prst="orthographicFront">
                <a:rot lat="20100000" lon="1098000" rev="0"/>
              </a:camera>
              <a:lightRig rig="threePt" dir="t"/>
            </a:scene3d>
          </a:bodyPr>
          <a:lstStyle/>
          <a:p>
            <a:pPr algn="ctr"/>
            <a:r>
              <a:rPr lang="de-AT" sz="3200" b="1" dirty="0">
                <a:solidFill>
                  <a:schemeClr val="bg1"/>
                </a:solidFill>
                <a:effectLst>
                  <a:glow rad="12700">
                    <a:schemeClr val="accent1"/>
                  </a:glow>
                </a:effectLst>
                <a:latin typeface="Noto Sans" panose="020B0502040504020204" pitchFamily="34" charset="0"/>
                <a:ea typeface="Noto Sans" panose="020B0502040504020204" pitchFamily="34" charset="0"/>
                <a:cs typeface="Noto Sans" panose="020B0502040504020204" pitchFamily="34" charset="0"/>
              </a:rPr>
              <a:t>Vorname Nachname</a:t>
            </a:r>
          </a:p>
          <a:p>
            <a:pPr algn="ctr"/>
            <a:r>
              <a:rPr lang="de-AT" sz="3200" dirty="0">
                <a:solidFill>
                  <a:schemeClr val="bg1"/>
                </a:solidFill>
                <a:effectLst>
                  <a:glow rad="12700">
                    <a:schemeClr val="accent1"/>
                  </a:glow>
                </a:effectLst>
                <a:latin typeface="Noto Sans" panose="020B0502040504020204" pitchFamily="34" charset="0"/>
                <a:ea typeface="Noto Sans" panose="020B0502040504020204" pitchFamily="34" charset="0"/>
                <a:cs typeface="Noto Sans" panose="020B0502040504020204" pitchFamily="34" charset="0"/>
              </a:rPr>
              <a:t>Firma</a:t>
            </a:r>
          </a:p>
        </p:txBody>
      </p:sp>
    </p:spTree>
    <p:extLst>
      <p:ext uri="{BB962C8B-B14F-4D97-AF65-F5344CB8AC3E}">
        <p14:creationId xmlns:p14="http://schemas.microsoft.com/office/powerpoint/2010/main" val="714199295"/>
      </p:ext>
    </p:extLst>
  </p:cSld>
  <p:clrMapOvr>
    <a:masterClrMapping/>
  </p:clrMapOvr>
</p:sld>
</file>

<file path=ppt/theme/theme1.xml><?xml version="1.0" encoding="utf-8"?>
<a:theme xmlns:a="http://schemas.openxmlformats.org/drawingml/2006/main" name="Office 2013 – 2022-Design">
  <a:themeElements>
    <a:clrScheme name="Office 2013 – 2022-Design">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Design">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93f6181e-83e1-48d2-ad31-a4c41e557045">
      <Terms xmlns="http://schemas.microsoft.com/office/infopath/2007/PartnerControls"/>
    </lcf76f155ced4ddcb4097134ff3c332f>
    <TaxCatchAll xmlns="030967fb-1f2b-4836-940e-ef38683cc05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BDCEE31667FDDD4CB8D04E42950EB15F" ma:contentTypeVersion="19" ma:contentTypeDescription="Ein neues Dokument erstellen." ma:contentTypeScope="" ma:versionID="b0408f54609aa892eb1a712dd46fe0d0">
  <xsd:schema xmlns:xsd="http://www.w3.org/2001/XMLSchema" xmlns:xs="http://www.w3.org/2001/XMLSchema" xmlns:p="http://schemas.microsoft.com/office/2006/metadata/properties" xmlns:ns2="93f6181e-83e1-48d2-ad31-a4c41e557045" xmlns:ns3="030967fb-1f2b-4836-940e-ef38683cc050" targetNamespace="http://schemas.microsoft.com/office/2006/metadata/properties" ma:root="true" ma:fieldsID="4056f871d3cd1e83e5472ad905537cc9" ns2:_="" ns3:_="">
    <xsd:import namespace="93f6181e-83e1-48d2-ad31-a4c41e557045"/>
    <xsd:import namespace="030967fb-1f2b-4836-940e-ef38683cc050"/>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f6181e-83e1-48d2-ad31-a4c41e55704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853b8b23-acd4-460c-b2b2-fc0b88e6779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0967fb-1f2b-4836-940e-ef38683cc050" elementFormDefault="qualified">
    <xsd:import namespace="http://schemas.microsoft.com/office/2006/documentManagement/types"/>
    <xsd:import namespace="http://schemas.microsoft.com/office/infopath/2007/PartnerControls"/>
    <xsd:element name="SharedWithUsers" ma:index="19"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Freigegeben für - Details" ma:internalName="SharedWithDetails" ma:readOnly="true">
      <xsd:simpleType>
        <xsd:restriction base="dms:Note">
          <xsd:maxLength value="255"/>
        </xsd:restriction>
      </xsd:simpleType>
    </xsd:element>
    <xsd:element name="TaxCatchAll" ma:index="23" nillable="true" ma:displayName="Taxonomy Catch All Column" ma:hidden="true" ma:list="{b477b8bc-6d4d-45a6-a351-60a39c231d04}" ma:internalName="TaxCatchAll" ma:showField="CatchAllData" ma:web="030967fb-1f2b-4836-940e-ef38683cc05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F4C531-DF3B-48FA-9630-D2B67DA11946}">
  <ds:schemaRefs>
    <ds:schemaRef ds:uri="http://schemas.microsoft.com/office/2006/metadata/properties"/>
    <ds:schemaRef ds:uri="http://schemas.microsoft.com/office/infopath/2007/PartnerControls"/>
    <ds:schemaRef ds:uri="93f6181e-83e1-48d2-ad31-a4c41e557045"/>
    <ds:schemaRef ds:uri="030967fb-1f2b-4836-940e-ef38683cc050"/>
  </ds:schemaRefs>
</ds:datastoreItem>
</file>

<file path=customXml/itemProps2.xml><?xml version="1.0" encoding="utf-8"?>
<ds:datastoreItem xmlns:ds="http://schemas.openxmlformats.org/officeDocument/2006/customXml" ds:itemID="{85496CEF-04F8-41EE-ADE1-8FF0DB5AA95A}">
  <ds:schemaRefs>
    <ds:schemaRef ds:uri="http://schemas.microsoft.com/sharepoint/v3/contenttype/forms"/>
  </ds:schemaRefs>
</ds:datastoreItem>
</file>

<file path=customXml/itemProps3.xml><?xml version="1.0" encoding="utf-8"?>
<ds:datastoreItem xmlns:ds="http://schemas.openxmlformats.org/officeDocument/2006/customXml" ds:itemID="{FEE6B54C-5CF7-462C-978E-754470CA6F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3f6181e-83e1-48d2-ad31-a4c41e557045"/>
    <ds:schemaRef ds:uri="030967fb-1f2b-4836-940e-ef38683cc05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0</TotalTime>
  <Words>155</Words>
  <Application>Microsoft Office PowerPoint</Application>
  <PresentationFormat>Benutzerdefiniert</PresentationFormat>
  <Paragraphs>12</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Arial</vt:lpstr>
      <vt:lpstr>Calibri</vt:lpstr>
      <vt:lpstr>Calibri Light</vt:lpstr>
      <vt:lpstr>Noto Sans</vt:lpstr>
      <vt:lpstr>Office 2013 – 2022-Design</vt:lpstr>
      <vt:lpstr>PowerPoint-Präsentation</vt:lpstr>
    </vt:vector>
  </TitlesOfParts>
  <Company>Land Salzburg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Stranzinger Laura</dc:creator>
  <cp:lastModifiedBy>Wimberger Kerstin</cp:lastModifiedBy>
  <cp:revision>22</cp:revision>
  <dcterms:created xsi:type="dcterms:W3CDTF">2024-02-26T14:10:47Z</dcterms:created>
  <dcterms:modified xsi:type="dcterms:W3CDTF">2026-02-16T17:04:05Z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0x010100BDCEE31667FDDD4CB8D04E42950EB15F</vt:lpwstr>
  </property>
  <property fmtid="{D5CDD505-2E9C-101B-9397-08002B2CF9AE}" pid="3" name="MediaServiceImageTags">
    <vt:lpwstr/>
  </property>
</Properties>
</file>